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1E07DFF-0ED4-4773-8C2D-52DA58841373}" type="datetimeFigureOut">
              <a:rPr lang="fa-IR" smtClean="0"/>
              <a:t>09/26/1442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017456E-4A87-4440-A1F1-3BB48035807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ادامه فصل 15</a:t>
            </a:r>
            <a:br>
              <a:rPr lang="fa-IR" dirty="0" smtClean="0"/>
            </a:br>
            <a:r>
              <a:rPr lang="fa-IR" dirty="0" smtClean="0"/>
              <a:t>اختلالات روانشناختی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9256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fa-IR" dirty="0" err="1" smtClean="0">
                <a:solidFill>
                  <a:srgbClr val="FF0000"/>
                </a:solidFill>
              </a:rPr>
              <a:t>اسکیزوفرنیا</a:t>
            </a:r>
            <a:endParaRPr lang="fa-IR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fa-IR" dirty="0" smtClean="0"/>
              <a:t>آشفتگی تفکر و توجه</a:t>
            </a:r>
          </a:p>
          <a:p>
            <a:pPr>
              <a:buFontTx/>
              <a:buChar char="-"/>
            </a:pPr>
            <a:r>
              <a:rPr lang="fa-IR" dirty="0" smtClean="0"/>
              <a:t>آشفتگی ادراک</a:t>
            </a:r>
          </a:p>
          <a:p>
            <a:pPr>
              <a:buFontTx/>
              <a:buChar char="-"/>
            </a:pPr>
            <a:r>
              <a:rPr lang="fa-IR" dirty="0" smtClean="0"/>
              <a:t>آشفتگی ابراز هیجان</a:t>
            </a:r>
          </a:p>
          <a:p>
            <a:pPr>
              <a:buFontTx/>
              <a:buChar char="-"/>
            </a:pPr>
            <a:r>
              <a:rPr lang="fa-IR" dirty="0" smtClean="0"/>
              <a:t>علائم حرکتی و گریز از واقعیت</a:t>
            </a:r>
          </a:p>
          <a:p>
            <a:pPr>
              <a:buFontTx/>
              <a:buChar char="-"/>
            </a:pPr>
            <a:r>
              <a:rPr lang="fa-IR" dirty="0" smtClean="0"/>
              <a:t>کاهش توانایی کارکرد</a:t>
            </a:r>
          </a:p>
          <a:p>
            <a:pPr>
              <a:buFontTx/>
              <a:buChar char="-"/>
            </a:pPr>
            <a:r>
              <a:rPr lang="fa-IR" dirty="0" smtClean="0"/>
              <a:t>در خانواده ها افراط در هیجان ابراز شده وجود دارد.</a:t>
            </a:r>
          </a:p>
        </p:txBody>
      </p:sp>
    </p:spTree>
    <p:extLst>
      <p:ext uri="{BB962C8B-B14F-4D97-AF65-F5344CB8AC3E}">
        <p14:creationId xmlns:p14="http://schemas.microsoft.com/office/powerpoint/2010/main" val="55213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8580" indent="0" algn="ctr">
              <a:buNone/>
            </a:pPr>
            <a:r>
              <a:rPr lang="fa-IR" dirty="0" smtClean="0"/>
              <a:t>اختلالات شخصیت</a:t>
            </a: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شخصیت </a:t>
            </a:r>
            <a:r>
              <a:rPr lang="fa-IR" sz="3600" dirty="0" err="1" smtClean="0">
                <a:solidFill>
                  <a:srgbClr val="FF0000"/>
                </a:solidFill>
              </a:rPr>
              <a:t>ضداجتماعی</a:t>
            </a:r>
            <a:endParaRPr lang="fa-IR" sz="3600" dirty="0" smtClean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fa-IR" dirty="0" err="1" smtClean="0"/>
              <a:t>تکانشگر</a:t>
            </a:r>
            <a:r>
              <a:rPr lang="fa-IR" dirty="0" smtClean="0"/>
              <a:t> </a:t>
            </a:r>
          </a:p>
          <a:p>
            <a:pPr marL="68580" indent="0" algn="ctr">
              <a:buNone/>
            </a:pPr>
            <a:r>
              <a:rPr lang="fa-IR" dirty="0" smtClean="0"/>
              <a:t>مشکل در تمرکز، استدلال انتزاعی</a:t>
            </a:r>
          </a:p>
          <a:p>
            <a:pPr marL="68580" indent="0" algn="ctr">
              <a:buNone/>
            </a:pPr>
            <a:r>
              <a:rPr lang="fa-IR" dirty="0" smtClean="0"/>
              <a:t>مشکل در مفهوم سازی</a:t>
            </a:r>
          </a:p>
          <a:p>
            <a:pPr marL="68580" indent="0" algn="ctr">
              <a:buNone/>
            </a:pPr>
            <a:r>
              <a:rPr lang="fa-IR" dirty="0" smtClean="0"/>
              <a:t>مشکل در تعیین اهداف</a:t>
            </a:r>
          </a:p>
          <a:p>
            <a:pPr marL="68580" indent="0" algn="ctr">
              <a:buNone/>
            </a:pPr>
            <a:r>
              <a:rPr lang="fa-IR" dirty="0" smtClean="0"/>
              <a:t>مشکل در </a:t>
            </a:r>
            <a:r>
              <a:rPr lang="fa-IR" dirty="0" err="1" smtClean="0"/>
              <a:t>خودمشاهده</a:t>
            </a:r>
            <a:r>
              <a:rPr lang="fa-IR" dirty="0" smtClean="0"/>
              <a:t> گری</a:t>
            </a:r>
          </a:p>
          <a:p>
            <a:pPr marL="68580" indent="0" algn="ctr">
              <a:buNone/>
            </a:pPr>
            <a:r>
              <a:rPr lang="fa-IR" dirty="0" smtClean="0"/>
              <a:t>مشکل در خودآگاهی</a:t>
            </a:r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88537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fa-IR" dirty="0" smtClean="0">
                <a:solidFill>
                  <a:srgbClr val="FF0000"/>
                </a:solidFill>
              </a:rPr>
              <a:t>اختلال شخصیت ضد اجتماعی</a:t>
            </a:r>
          </a:p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dirty="0" smtClean="0"/>
              <a:t>مواجهه با سموم در شیرخوارگی</a:t>
            </a:r>
          </a:p>
          <a:p>
            <a:pPr marL="68580" indent="0" algn="ctr">
              <a:buNone/>
            </a:pPr>
            <a:r>
              <a:rPr lang="fa-IR" dirty="0" smtClean="0"/>
              <a:t>کنترل ضعیف تکانه ها</a:t>
            </a:r>
          </a:p>
          <a:p>
            <a:pPr marL="68580" indent="0" algn="ctr">
              <a:buNone/>
            </a:pPr>
            <a:r>
              <a:rPr lang="fa-IR" dirty="0" smtClean="0"/>
              <a:t>اشکال در پیش بینی نتایج عمل</a:t>
            </a:r>
          </a:p>
          <a:p>
            <a:pPr marL="68580" indent="0" algn="ctr">
              <a:buNone/>
            </a:pPr>
            <a:r>
              <a:rPr lang="fa-IR" dirty="0" smtClean="0"/>
              <a:t>سطوح پایین تحریک پذیری</a:t>
            </a:r>
          </a:p>
          <a:p>
            <a:pPr marL="68580" indent="0" algn="ctr">
              <a:buNone/>
            </a:pPr>
            <a:r>
              <a:rPr lang="fa-IR" dirty="0" smtClean="0"/>
              <a:t>سطوح پایین </a:t>
            </a:r>
            <a:r>
              <a:rPr lang="fa-IR" dirty="0" err="1" smtClean="0"/>
              <a:t>انگیختگی</a:t>
            </a:r>
            <a:r>
              <a:rPr lang="fa-IR" dirty="0" smtClean="0"/>
              <a:t> یا ترس</a:t>
            </a:r>
          </a:p>
          <a:p>
            <a:pPr marL="68580" indent="0" algn="ctr"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369020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endParaRPr lang="fa-IR" sz="3600" dirty="0" smtClean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اختلال شخصیت مرزی</a:t>
            </a:r>
          </a:p>
          <a:p>
            <a:pPr marL="68580" indent="0" algn="ctr">
              <a:buNone/>
            </a:pP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15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sz="3600" dirty="0" smtClean="0">
                <a:solidFill>
                  <a:srgbClr val="FF0000"/>
                </a:solidFill>
              </a:rPr>
              <a:t>اختلال طیف </a:t>
            </a:r>
            <a:r>
              <a:rPr lang="fa-IR" sz="3600" dirty="0" err="1" smtClean="0">
                <a:solidFill>
                  <a:srgbClr val="FF0000"/>
                </a:solidFill>
              </a:rPr>
              <a:t>اوتیسم</a:t>
            </a:r>
            <a:endParaRPr lang="fa-IR" sz="3600" dirty="0" smtClean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731012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</TotalTime>
  <Words>103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Austin</vt:lpstr>
      <vt:lpstr>ادامه فصل 15 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ادامه فصل 15 اختلالات روانشناختی</dc:title>
  <dc:creator>MRT Pack 30 DVDs</dc:creator>
  <cp:lastModifiedBy>MRT Pack 30 DVDs</cp:lastModifiedBy>
  <cp:revision>3</cp:revision>
  <dcterms:created xsi:type="dcterms:W3CDTF">2021-05-06T19:47:25Z</dcterms:created>
  <dcterms:modified xsi:type="dcterms:W3CDTF">2021-05-06T20:07:03Z</dcterms:modified>
</cp:coreProperties>
</file>